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643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 соблюдении законодательства в сфере образования</vt:lpstr>
      <vt:lpstr>Нормативно-правовые акты</vt:lpstr>
      <vt:lpstr>Нормативно-правовые акты</vt:lpstr>
      <vt:lpstr>ч.8 ст.41 ФЗ «Об образовании»</vt:lpstr>
      <vt:lpstr>Правовая основа</vt:lpstr>
      <vt:lpstr>Использование привлеченных финансовых средств:</vt:lpstr>
      <vt:lpstr>Образовательное учреждение:</vt:lpstr>
      <vt:lpstr>Благотворительная деятельность</vt:lpstr>
      <vt:lpstr>ст.4 ФЗ-135 «О благотворительной деятельности и благотворительных организациях»</vt:lpstr>
      <vt:lpstr>ст.582   ГК   РФ  гласит:</vt:lpstr>
      <vt:lpstr>Инструктивное письмо Минобразования РФ от 15.12.1998 г  № 57  «О внебюджетных средствах образовательных учреждений»</vt:lpstr>
      <vt:lpstr>Презентация PowerPoint</vt:lpstr>
      <vt:lpstr>Презентация PowerPoint</vt:lpstr>
      <vt:lpstr>Презентация PowerPoint</vt:lpstr>
      <vt:lpstr>ст.7 п.8. ФЗ  от 06.12.2011 № 402-ФЗ «О бухгалтерском учете»</vt:lpstr>
      <vt:lpstr>Платные образовательные услуги</vt:lpstr>
      <vt:lpstr>Административная ответственность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соблюдении законодательства в сфере образования</dc:title>
  <cp:lastModifiedBy>Шестакова Нина Васильевна</cp:lastModifiedBy>
  <cp:revision>38</cp:revision>
  <cp:lastPrinted>2013-06-25T04:03:20Z</cp:lastPrinted>
  <dcterms:modified xsi:type="dcterms:W3CDTF">2013-06-25T04:06:45Z</dcterms:modified>
</cp:coreProperties>
</file>