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5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AE8C7-F08B-413C-84F5-47456E4F4CB7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BFDFB-788D-4759-90E8-6039A934CE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868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156</Words>
  <Application>Microsoft Office PowerPoint</Application>
  <PresentationFormat>Экран (4:3)</PresentationFormat>
  <Paragraphs>93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Прохождение   работниками  образовательных   учреждений  диспансеризации в 2013 году по данным  ОЦРБ на 5.10.2013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Прохождение   работниками  образовательных   учреждений  диспансеризации в 2013 году</dc:title>
  <dc:creator>Кузнецова Вера Леони</dc:creator>
  <cp:lastModifiedBy>Кузнецова Вера Леони</cp:lastModifiedBy>
  <cp:revision>5</cp:revision>
  <dcterms:created xsi:type="dcterms:W3CDTF">2013-10-07T06:57:24Z</dcterms:created>
  <dcterms:modified xsi:type="dcterms:W3CDTF">2013-10-07T08:05:47Z</dcterms:modified>
</cp:coreProperties>
</file>