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11330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21295</c:v>
                </c:pt>
              </c:numCache>
            </c:numRef>
          </c:val>
        </c:ser>
        <c:dLbls>
          <c:showVal val="1"/>
        </c:dLbls>
        <c:axId val="58107392"/>
        <c:axId val="58108928"/>
      </c:barChart>
      <c:catAx>
        <c:axId val="58107392"/>
        <c:scaling>
          <c:orientation val="minMax"/>
        </c:scaling>
        <c:delete val="1"/>
        <c:axPos val="b"/>
        <c:numFmt formatCode="General" sourceLinked="1"/>
        <c:tickLblPos val="nextTo"/>
        <c:crossAx val="58108928"/>
        <c:crosses val="autoZero"/>
        <c:auto val="1"/>
        <c:lblAlgn val="ctr"/>
        <c:lblOffset val="100"/>
      </c:catAx>
      <c:valAx>
        <c:axId val="58108928"/>
        <c:scaling>
          <c:orientation val="minMax"/>
        </c:scaling>
        <c:delete val="1"/>
        <c:axPos val="l"/>
        <c:numFmt formatCode="General" sourceLinked="1"/>
        <c:tickLblPos val="nextTo"/>
        <c:crossAx val="581073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877</Words>
  <Application>Microsoft Office PowerPoint</Application>
  <PresentationFormat>Экран (4:3)</PresentationFormat>
  <Paragraphs>116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О реализации Указа Президента  Российской Федерации от 7 мая 2012 г. №597  «О мероприятиях по реализации государственной социальной политики»  в части повышения заработной платы работников в сфере образования в 2014 году</vt:lpstr>
      <vt:lpstr>Динамика средней заработной платы педагогических работников,  руб. в мес.</vt:lpstr>
      <vt:lpstr>Индикативные значения соотношения средней заработной платы для реализации Указа №597</vt:lpstr>
      <vt:lpstr>Прогнозные показатели по Пермскому краю</vt:lpstr>
      <vt:lpstr>1. Определить общий объем фонда заработной платы</vt:lpstr>
      <vt:lpstr>Постановления Правительства Пермского края</vt:lpstr>
      <vt:lpstr>2. Определить прогнозную среднесписочную численность</vt:lpstr>
      <vt:lpstr>3. Распределение фонда оплаты труда по категориям работников</vt:lpstr>
      <vt:lpstr>4. Расчет прогнозного уровня средней заработной платы</vt:lpstr>
      <vt:lpstr>Рекомендации и пояснения по заполнению  формы ЗП-образование новая форма</vt:lpstr>
      <vt:lpstr>Слайд 11</vt:lpstr>
      <vt:lpstr>Задачи на 2014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Указа Президента  Российской Федерации от 7 мая 2012 г. №597  «О мероприятиях по реализации государственной социальной политики» в части повышения заработной платы работников в сфере образования в 2014 году</dc:title>
  <dc:creator>Оля</dc:creator>
  <cp:lastModifiedBy>Оля</cp:lastModifiedBy>
  <cp:revision>15</cp:revision>
  <cp:lastPrinted>2014-03-18T03:45:14Z</cp:lastPrinted>
  <dcterms:created xsi:type="dcterms:W3CDTF">2014-03-16T19:26:12Z</dcterms:created>
  <dcterms:modified xsi:type="dcterms:W3CDTF">2014-03-19T16:53:31Z</dcterms:modified>
</cp:coreProperties>
</file>