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397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 принятии мер по обеспечению безопасности детей в образовательных и иных детских организациях</vt:lpstr>
      <vt:lpstr>Нормативно-правовая база по обеспечению безопасности детей в образовательных и иных детских организациях</vt:lpstr>
      <vt:lpstr>Основные требования к инженерно-технической укрепленности объектов образовательной сферы  (Стандарт безопасности объектов образовательной сферы)</vt:lpstr>
      <vt:lpstr>  Организация физической защиты объектов образовательной сферы  (Стандарт безопасности объектов образовательной сферы) </vt:lpstr>
      <vt:lpstr>Примерный перечень документации по организации пропускного режима в образовательном учреждении  (Стандарт безопасности объектов образовательной сферы)</vt:lpstr>
      <vt:lpstr>Примерный перечень документации по организации пропускного режима в образовательном учреждении  (дополнение) </vt:lpstr>
      <vt:lpstr>Схема ЧП в ДС</vt:lpstr>
      <vt:lpstr>Схема оповещения о чрезвычайном происшествии в ДС</vt:lpstr>
      <vt:lpstr>Система безопасности ДС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Houme STUDIOS</dc:creator>
  <cp:lastModifiedBy>Оля</cp:lastModifiedBy>
  <cp:revision>41</cp:revision>
  <dcterms:created xsi:type="dcterms:W3CDTF">2014-03-16T11:44:24Z</dcterms:created>
  <dcterms:modified xsi:type="dcterms:W3CDTF">2014-03-19T16:59:57Z</dcterms:modified>
</cp:coreProperties>
</file>