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F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</TotalTime>
  <Words>494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Социальное партнёрство в учреждениях образования </vt:lpstr>
      <vt:lpstr>Социальное партнерство </vt:lpstr>
      <vt:lpstr>К основным принципам С. п. относятся:</vt:lpstr>
      <vt:lpstr>Уровни социального партнерства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Образовательные учреждения, сдавшие коллективный договор на экспертизу:</vt:lpstr>
      <vt:lpstr>    « Об организации работы с проф- союзом народного образования и науки РФ» от 23.04.2014г.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Социальное партнёрство в учреждениях образования </dc:title>
  <dc:creator>хашимова</dc:creator>
  <cp:lastModifiedBy>Хлебникова Зоя Серге</cp:lastModifiedBy>
  <cp:revision>16</cp:revision>
  <dcterms:created xsi:type="dcterms:W3CDTF">2014-05-15T07:22:28Z</dcterms:created>
  <dcterms:modified xsi:type="dcterms:W3CDTF">2014-05-16T02:42:55Z</dcterms:modified>
</cp:coreProperties>
</file>