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79"/>
    <a:srgbClr val="5A061E"/>
    <a:srgbClr val="FECBC2"/>
    <a:srgbClr val="FDA4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04" autoAdjust="0"/>
  </p:normalViewPr>
  <p:slideViewPr>
    <p:cSldViewPr>
      <p:cViewPr>
        <p:scale>
          <a:sx n="100" d="100"/>
          <a:sy n="100" d="100"/>
        </p:scale>
        <p:origin x="-66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7ABC-A23C-4482-9624-8E93BB1CDD6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DC24-A347-473F-AF78-4C95F4379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3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DDC24-A347-473F-AF78-4C95F437951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9937-2BA7-4632-BCC8-2159C0D380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741E-E478-4720-BEB2-5370E0A16D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8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0688" y="0"/>
            <a:ext cx="2220912" cy="6858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50" y="0"/>
            <a:ext cx="6510338" cy="6858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8336-231B-49DA-A3D1-FA3D8E8CB28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2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0"/>
            <a:ext cx="7632700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0825" y="1066800"/>
            <a:ext cx="8740775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0825" y="4038600"/>
            <a:ext cx="8740775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111F-3765-4E2C-A8F6-00FA2E3230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9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7950" y="0"/>
            <a:ext cx="8883650" cy="6858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DA6D-CC8E-4FC4-BFC0-0753A73DB9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7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0"/>
            <a:ext cx="7632700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50825" y="1066800"/>
            <a:ext cx="8740775" cy="5791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3EC-1C48-4F64-9194-23E556F9F8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16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0"/>
            <a:ext cx="7632700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1066800"/>
            <a:ext cx="4294188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97413" y="1066800"/>
            <a:ext cx="4294187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50825" y="4038600"/>
            <a:ext cx="8740775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1E98-5FD9-40DD-B165-D3F6280A6E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6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D7FC-2AF2-47DC-8275-19DD9115EC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1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1D3D-C509-4ADE-B9BB-DEC4024E0A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7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066800"/>
            <a:ext cx="4294188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7413" y="1066800"/>
            <a:ext cx="4294187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B319-CE13-4784-864D-49ECD4A3F7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DCFE-F117-47A0-B8B4-F0EF81D529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4E645-619E-417E-917C-C2CBF7D0C5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3A92-0816-4E99-8F66-57A376C958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3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17B6-5171-44E1-AECF-E887990A50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5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5C1F8-7AAB-4D71-B350-7E3753066EC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8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0"/>
            <a:ext cx="7632700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66800"/>
            <a:ext cx="8740775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524625"/>
            <a:ext cx="2508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4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9512" y="179388"/>
            <a:ext cx="3960812" cy="801687"/>
            <a:chOff x="113" y="113"/>
            <a:chExt cx="2495" cy="505"/>
          </a:xfrm>
        </p:grpSpPr>
        <p:sp>
          <p:nvSpPr>
            <p:cNvPr id="5" name="TextBox 4"/>
            <p:cNvSpPr txBox="1"/>
            <p:nvPr/>
          </p:nvSpPr>
          <p:spPr>
            <a:xfrm>
              <a:off x="431" y="188"/>
              <a:ext cx="2177" cy="3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b="1" dirty="0">
                  <a:latin typeface="+mj-lt"/>
                </a:rPr>
                <a:t>Министерство </a:t>
              </a:r>
              <a:r>
                <a:rPr lang="ru-RU" sz="1600" b="1" dirty="0" smtClean="0">
                  <a:latin typeface="+mj-lt"/>
                </a:rPr>
                <a:t>образования</a:t>
              </a:r>
            </a:p>
            <a:p>
              <a:pPr>
                <a:defRPr/>
              </a:pPr>
              <a:r>
                <a:rPr lang="ru-RU" sz="1600" b="1" dirty="0" smtClean="0">
                  <a:latin typeface="+mj-lt"/>
                </a:rPr>
                <a:t>и науки Пермского </a:t>
              </a:r>
              <a:r>
                <a:rPr lang="ru-RU" sz="1600" b="1" dirty="0">
                  <a:latin typeface="+mj-lt"/>
                </a:rPr>
                <a:t>края</a:t>
              </a:r>
            </a:p>
          </p:txBody>
        </p:sp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113"/>
              <a:ext cx="304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Заголовок 4"/>
          <p:cNvSpPr txBox="1">
            <a:spLocks/>
          </p:cNvSpPr>
          <p:nvPr/>
        </p:nvSpPr>
        <p:spPr>
          <a:xfrm>
            <a:off x="0" y="2060848"/>
            <a:ext cx="9144000" cy="223224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Book Antiqua" pitchFamily="18" charset="0"/>
              </a:rPr>
              <a:t>Всероссийская олимпиада школьников</a:t>
            </a:r>
          </a:p>
          <a:p>
            <a:r>
              <a:rPr lang="ru-RU" b="1" dirty="0" smtClean="0">
                <a:latin typeface="Book Antiqua" pitchFamily="18" charset="0"/>
              </a:rPr>
              <a:t>2015-2016 уч. год</a:t>
            </a:r>
          </a:p>
          <a:p>
            <a:r>
              <a:rPr lang="ru-RU" b="1" dirty="0" err="1" smtClean="0">
                <a:latin typeface="Book Antiqua" pitchFamily="18" charset="0"/>
              </a:rPr>
              <a:t>Осинский</a:t>
            </a:r>
            <a:r>
              <a:rPr lang="ru-RU" b="1" dirty="0" smtClean="0">
                <a:latin typeface="Book Antiqua" pitchFamily="18" charset="0"/>
              </a:rPr>
              <a:t> район</a:t>
            </a:r>
            <a:endParaRPr lang="ru-RU" b="1" dirty="0">
              <a:latin typeface="Book Antiqua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5262"/>
            <a:ext cx="9144000" cy="19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://nsportal.ru/sites/default/files/1_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260648"/>
            <a:ext cx="1360287" cy="14230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913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Куратор олимпиад</a:t>
            </a:r>
          </a:p>
          <a:p>
            <a:pPr>
              <a:buNone/>
            </a:pPr>
            <a:r>
              <a:rPr lang="ru-RU" dirty="0" smtClean="0"/>
              <a:t>  Демкина Елена Вячеславовна</a:t>
            </a:r>
          </a:p>
          <a:p>
            <a:pPr>
              <a:buNone/>
            </a:pPr>
            <a:r>
              <a:rPr lang="ru-RU" dirty="0" smtClean="0"/>
              <a:t> тел. 4-49-31</a:t>
            </a:r>
          </a:p>
          <a:p>
            <a:pPr>
              <a:buNone/>
            </a:pPr>
            <a:r>
              <a:rPr lang="ru-RU" dirty="0" smtClean="0"/>
              <a:t>электронный адрес: </a:t>
            </a:r>
            <a:r>
              <a:rPr lang="en-US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cdt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-</a:t>
            </a:r>
            <a:r>
              <a:rPr lang="en-US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demkina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@</a:t>
            </a:r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mail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.</a:t>
            </a:r>
            <a:r>
              <a:rPr lang="en-US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ru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3181</TotalTime>
  <Words>868</Words>
  <Application>Microsoft Office PowerPoint</Application>
  <PresentationFormat>Экран (4:3)</PresentationFormat>
  <Paragraphs>496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1_Default Design</vt:lpstr>
      <vt:lpstr>Презентация PowerPoint</vt:lpstr>
      <vt:lpstr>Итоги школьного этапа Всероссийской олимпиады школьников   Осинский муниципальный  район  2015-2016 уч. год                                      </vt:lpstr>
      <vt:lpstr>Презентация PowerPoint</vt:lpstr>
      <vt:lpstr>Презентация PowerPoint</vt:lpstr>
      <vt:lpstr>   Уникальные учащиеся:</vt:lpstr>
      <vt:lpstr>   ВНИМАНИЕ!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sc-4101</cp:lastModifiedBy>
  <cp:revision>219</cp:revision>
  <dcterms:created xsi:type="dcterms:W3CDTF">2012-09-16T05:10:25Z</dcterms:created>
  <dcterms:modified xsi:type="dcterms:W3CDTF">2015-11-27T01:34:20Z</dcterms:modified>
</cp:coreProperties>
</file>