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4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324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Календарный план-график мониторинга качества образования</vt:lpstr>
      <vt:lpstr>Нормативные документы</vt:lpstr>
      <vt:lpstr>Обучающиеся 4-х классов</vt:lpstr>
      <vt:lpstr>Обучающиеся 5 классов</vt:lpstr>
      <vt:lpstr>Обучающиеся 5 и 8 классов</vt:lpstr>
      <vt:lpstr>Обучающиеся 6 и 8 классов</vt:lpstr>
      <vt:lpstr>ГИА   11 классы</vt:lpstr>
      <vt:lpstr>Презентация PowerPoint</vt:lpstr>
      <vt:lpstr>ГИА   9 классы</vt:lpstr>
      <vt:lpstr>Презентация PowerPoint</vt:lpstr>
      <vt:lpstr>Проведение исследований компетенций учителей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Календарный план-график мероприятий РСОКО</dc:title>
  <dc:creator>Администратор</dc:creator>
  <cp:lastModifiedBy>sc-4101</cp:lastModifiedBy>
  <cp:revision>22</cp:revision>
  <dcterms:created xsi:type="dcterms:W3CDTF">2015-12-08T13:50:42Z</dcterms:created>
  <dcterms:modified xsi:type="dcterms:W3CDTF">2015-12-10T03:30:26Z</dcterms:modified>
</cp:coreProperties>
</file>